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DF4-A32B-49AC-B888-75A43E80C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6AB6A-1147-4120-811C-F43D8219E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22E717-82A1-4DF5-AD08-FE97BFFD16DC}"/>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17581066-8135-42CB-95D0-807359E6B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C0F15-F063-4AB9-8B00-86BD033CA6E3}"/>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8201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883F-CD0D-4674-BA6F-DBD976F2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78D5B-84ED-4F57-A997-322BD8707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68A-D00B-4DB4-92A6-D664422A6785}"/>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69792428-67FA-4B20-A903-F8E4A44A1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82D53-7FA2-42AA-A67B-48410BBF1BC9}"/>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5449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C606D-9A6B-4F01-A260-A7E234C8A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E02E5-32B2-4361-BED6-94DFB12C82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626DD-5E0C-4CC0-A1F2-BCB64511B1E4}"/>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DA39A33D-65D4-4342-9BB2-DBD609DC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EA55-C75A-4FE2-BD84-3507B493C78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20611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EBCB-D13A-4E6C-8DAB-29CAB0637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FAB18-8B47-46DF-A271-5D8C03C88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33AE3-1CC0-4517-BDD4-A4718041DA8B}"/>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29B53BA8-71AF-4213-8DF2-CDDD1A834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D49-AE4D-4BE9-9E2E-71B7DFC5C05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8050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2F6-D24E-4876-A9F6-9765C1021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2F49C-D4C6-479F-9D11-43548CAFA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746B28-32C9-4F61-860B-A924E3CE8599}"/>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AF8FD087-0100-4007-BEAF-4C7E38693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6EB0-11D9-4B4C-8902-E58EBFB8FC55}"/>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150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EE3C-A9E4-42DB-870A-9CA03E820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C98A0-5C32-4B02-BA76-92E6F95E95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B21D8-6184-4739-869C-439462A8C3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E39372-C2CF-491B-B219-7B4EFD821EE9}"/>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78E89C9C-A078-4F71-8CB9-1DF42CF18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6B07-A1EC-4920-897B-AA7086503B74}"/>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11731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180C-C0D9-437E-970C-9F0BBEAA2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06EB-7434-4A51-B199-C086261EE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C88FC4-C2AE-44C8-BB1F-FE9C9B190F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46156-8679-479F-A4D4-71A39E7DB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628E84-878F-4A40-BEE1-ECCD484DD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C57EFD-4874-43DC-8D93-559C5A322918}"/>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8" name="Footer Placeholder 7">
            <a:extLst>
              <a:ext uri="{FF2B5EF4-FFF2-40B4-BE49-F238E27FC236}">
                <a16:creationId xmlns:a16="http://schemas.microsoft.com/office/drawing/2014/main" id="{AE7E2366-9E2B-4B83-AC13-C8DC66A8F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5FEA47-7084-4B19-BA75-1BFE389064F0}"/>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35320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CD44-8DC2-499A-AFA9-E07ED089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14D6-1BE8-4F1B-A60E-59FAF226F7FB}"/>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4" name="Footer Placeholder 3">
            <a:extLst>
              <a:ext uri="{FF2B5EF4-FFF2-40B4-BE49-F238E27FC236}">
                <a16:creationId xmlns:a16="http://schemas.microsoft.com/office/drawing/2014/main" id="{6071771A-7AFA-41D8-BEEC-70AC38AF20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31E40-120A-430A-9236-8039CC0F9E2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03891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6277F-803F-4BF6-8988-AA81484DE295}"/>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3" name="Footer Placeholder 2">
            <a:extLst>
              <a:ext uri="{FF2B5EF4-FFF2-40B4-BE49-F238E27FC236}">
                <a16:creationId xmlns:a16="http://schemas.microsoft.com/office/drawing/2014/main" id="{75E76FCC-D861-490E-97A6-6E9B591F93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ABA9C-C9A5-4250-BF7D-2B9AEE97F5C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505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4D7B-6508-4D54-A8B0-C6FC77896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F42BA-CB30-4846-A1B0-A5FC0FE1D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FD8F5E-E1A4-490D-9E53-6B89C32C7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4D35C3-546E-49D1-AA0F-CB2B16663846}"/>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6D94D397-3BB4-45EF-9B7F-45CC2DA5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41F22-25C8-4392-82C2-C302B674A8FD}"/>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8302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00FC-9714-48A8-965B-BAF4EB027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737DE-D8FF-4B45-80F2-80E689BA5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14682-75DF-45DE-BF6F-FCD97ADB7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4C4A7-62C4-477F-9BEE-3FC11152306F}"/>
              </a:ext>
            </a:extLst>
          </p:cNvPr>
          <p:cNvSpPr>
            <a:spLocks noGrp="1"/>
          </p:cNvSpPr>
          <p:nvPr>
            <p:ph type="dt" sz="half" idx="10"/>
          </p:nvPr>
        </p:nvSpPr>
        <p:spPr/>
        <p:txBody>
          <a:bodyPr/>
          <a:lstStyle/>
          <a:p>
            <a:fld id="{9A224DBA-C4F0-4141-AA34-4E628A136775}" type="datetimeFigureOut">
              <a:rPr lang="en-US" smtClean="0"/>
              <a:t>12/29/2020</a:t>
            </a:fld>
            <a:endParaRPr lang="en-US"/>
          </a:p>
        </p:txBody>
      </p:sp>
      <p:sp>
        <p:nvSpPr>
          <p:cNvPr id="6" name="Footer Placeholder 5">
            <a:extLst>
              <a:ext uri="{FF2B5EF4-FFF2-40B4-BE49-F238E27FC236}">
                <a16:creationId xmlns:a16="http://schemas.microsoft.com/office/drawing/2014/main" id="{6689D565-E5D1-4DB8-8315-53CE93F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FC19B-4714-465F-A73D-53F1A7D02E4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688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410EC-133F-464E-8C3B-56AB184617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1B980-A1D0-4C93-B7F5-24019EC80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E7F7-0F65-4A3C-B5B5-50F26691C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4DBA-C4F0-4141-AA34-4E628A136775}" type="datetimeFigureOut">
              <a:rPr lang="en-US" smtClean="0"/>
              <a:t>12/29/2020</a:t>
            </a:fld>
            <a:endParaRPr lang="en-US"/>
          </a:p>
        </p:txBody>
      </p:sp>
      <p:sp>
        <p:nvSpPr>
          <p:cNvPr id="5" name="Footer Placeholder 4">
            <a:extLst>
              <a:ext uri="{FF2B5EF4-FFF2-40B4-BE49-F238E27FC236}">
                <a16:creationId xmlns:a16="http://schemas.microsoft.com/office/drawing/2014/main" id="{2838CBAF-41B4-427E-AC8D-B85A6EC85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3E21A-885D-4F71-A161-78FE650C0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65672-B623-4C7B-9EE9-465929942914}" type="slidenum">
              <a:rPr lang="en-US" smtClean="0"/>
              <a:t>‹#›</a:t>
            </a:fld>
            <a:endParaRPr lang="en-US"/>
          </a:p>
        </p:txBody>
      </p:sp>
    </p:spTree>
    <p:extLst>
      <p:ext uri="{BB962C8B-B14F-4D97-AF65-F5344CB8AC3E}">
        <p14:creationId xmlns:p14="http://schemas.microsoft.com/office/powerpoint/2010/main" val="13120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B593EC-6021-441F-A935-473F581BEE01}"/>
              </a:ext>
            </a:extLst>
          </p:cNvPr>
          <p:cNvSpPr txBox="1"/>
          <p:nvPr/>
        </p:nvSpPr>
        <p:spPr>
          <a:xfrm>
            <a:off x="838200" y="88780"/>
            <a:ext cx="10515600" cy="66787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project presentation replaces the project poster used during in-person fairs – this is NOT a 12-page report. Use this template for an engineering research project (not scientific, math or computer sciences).</a:t>
            </a:r>
          </a:p>
          <a:p>
            <a:r>
              <a:rPr lang="en-US" dirty="0"/>
              <a:t> </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Project Presentation must be a single PDF document limited to </a:t>
            </a:r>
            <a:r>
              <a:rPr lang="en-US" sz="1400" b="1" dirty="0">
                <a:latin typeface="Arial" panose="020B0604020202020204" pitchFamily="34" charset="0"/>
                <a:cs typeface="Arial" panose="020B0604020202020204" pitchFamily="34" charset="0"/>
              </a:rPr>
              <a:t>no more than 12 pages</a:t>
            </a:r>
            <a:r>
              <a:rPr lang="en-US" sz="1400" dirty="0">
                <a:latin typeface="Arial" panose="020B0604020202020204" pitchFamily="34" charset="0"/>
                <a:cs typeface="Arial" panose="020B0604020202020204" pitchFamily="34" charset="0"/>
              </a:rPr>
              <a:t>.</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Do not change the page settings on the template – they are set up so that the template you fill out will print to pdf with the correct page size (8½” x 11”) and orientation (Landscape).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open with the default magnification set to “Fit Page” so that </a:t>
            </a:r>
            <a:r>
              <a:rPr lang="en-US" sz="1400" b="1" dirty="0">
                <a:latin typeface="Arial" panose="020B0604020202020204" pitchFamily="34" charset="0"/>
                <a:cs typeface="Arial" panose="020B0604020202020204" pitchFamily="34" charset="0"/>
              </a:rPr>
              <a:t>the entire page is visible at the same </a:t>
            </a:r>
            <a:r>
              <a:rPr lang="en-US" sz="1400" dirty="0">
                <a:latin typeface="Arial" panose="020B0604020202020204" pitchFamily="34" charset="0"/>
                <a:cs typeface="Arial" panose="020B0604020202020204" pitchFamily="34" charset="0"/>
              </a:rPr>
              <a:t>time.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be made without animations or active hyperlinks. The document must not have instructions to open in “full screen mode”. Eliminating this mode automatically prevents page transitions, embedded videos or animations from playing, so do not attempt to include them. </a:t>
            </a:r>
            <a:r>
              <a:rPr lang="en-US" sz="1400">
                <a:latin typeface="Arial" panose="020B0604020202020204" pitchFamily="34" charset="0"/>
                <a:cs typeface="Arial" panose="020B0604020202020204" pitchFamily="34" charset="0"/>
              </a:rPr>
              <a:t>(There are provisions for including a link for an optional video if you need to show a demonstration of your project.)</a:t>
            </a:r>
            <a:endParaRPr lang="en-US" sz="1400" dirty="0">
              <a:latin typeface="Arial" panose="020B0604020202020204" pitchFamily="34" charset="0"/>
              <a:cs typeface="Arial" panose="020B0604020202020204" pitchFamily="34" charset="0"/>
            </a:endParaRP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white background with black text for maximum contrast. If you do change these, make sure to use a light-colored background with dark text to support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font such as Arial, </a:t>
            </a:r>
            <a:r>
              <a:rPr lang="en-US" sz="1400" dirty="0">
                <a:cs typeface="Arial" panose="020B0604020202020204" pitchFamily="34" charset="0"/>
              </a:rPr>
              <a:t>Calibri</a:t>
            </a:r>
            <a:r>
              <a:rPr lang="en-US" sz="1400" dirty="0">
                <a:latin typeface="Arial" panose="020B0604020202020204" pitchFamily="34" charset="0"/>
                <a:cs typeface="Arial" panose="020B0604020202020204" pitchFamily="34" charset="0"/>
              </a:rPr>
              <a:t>, or </a:t>
            </a:r>
            <a:r>
              <a:rPr lang="en-US" sz="1400" dirty="0">
                <a:latin typeface="Century Gothic" panose="020B0502020202020204" pitchFamily="34" charset="0"/>
                <a:cs typeface="Arial" panose="020B0604020202020204" pitchFamily="34" charset="0"/>
              </a:rPr>
              <a:t>Century Gothic </a:t>
            </a:r>
            <a:r>
              <a:rPr lang="en-US" sz="1400" dirty="0">
                <a:latin typeface="Arial" panose="020B0604020202020204" pitchFamily="34" charset="0"/>
                <a:cs typeface="Arial" panose="020B0604020202020204" pitchFamily="34" charset="0"/>
              </a:rPr>
              <a:t>for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Page titles should all be the same font size and should be larger than headings within each page. In turn, headings should be larger than body text.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text should be readable easily when viewing the entire page at once. The smallest allowable font size for body text is 14 </a:t>
            </a:r>
            <a:r>
              <a:rPr lang="en-US" sz="1400" dirty="0" err="1">
                <a:latin typeface="Arial" panose="020B0604020202020204" pitchFamily="34" charset="0"/>
                <a:cs typeface="Arial" panose="020B0604020202020204" pitchFamily="34" charset="0"/>
              </a:rPr>
              <a:t>pt</a:t>
            </a:r>
            <a:r>
              <a:rPr lang="en-US" sz="1400" dirty="0">
                <a:latin typeface="Arial" panose="020B0604020202020204" pitchFamily="34" charset="0"/>
                <a:cs typeface="Arial" panose="020B0604020202020204" pitchFamily="34" charset="0"/>
              </a:rPr>
              <a:t> (unless you are adding a figure caption or photo credit – these can be 10 pt.).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Avoid long expository paragraphs. State your points succinctly.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Use bullets to set out individual points of interest. Use numbered lists when the ordering of points of interest is important.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You may add more slides as needed up to the maximum of 12 printed pages.</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Project Presentation elements must conform to Display &amp; Safety rules as if placed on a physical poster for display to judges and the public.</a:t>
            </a:r>
          </a:p>
          <a:p>
            <a:pPr marL="285750" lvl="0" indent="-285750">
              <a:spcAft>
                <a:spcPts val="600"/>
              </a:spcAft>
              <a:buFont typeface="Arial" panose="020B0604020202020204" pitchFamily="34" charset="0"/>
              <a:buChar char="•"/>
            </a:pPr>
            <a:r>
              <a:rPr lang="en-US" sz="1400" b="1" dirty="0">
                <a:solidFill>
                  <a:srgbClr val="FF0000"/>
                </a:solidFill>
                <a:latin typeface="Arial" panose="020B0604020202020204" pitchFamily="34" charset="0"/>
                <a:cs typeface="Arial" panose="020B0604020202020204" pitchFamily="34" charset="0"/>
              </a:rPr>
              <a:t>Once completed, delete this instruction slide before printing to a PDF file. Your resulting Project Presentation should only be at most 12 pages.</a:t>
            </a:r>
          </a:p>
        </p:txBody>
      </p:sp>
    </p:spTree>
    <p:extLst>
      <p:ext uri="{BB962C8B-B14F-4D97-AF65-F5344CB8AC3E}">
        <p14:creationId xmlns:p14="http://schemas.microsoft.com/office/powerpoint/2010/main" val="329447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4CBA0-1C79-4AF0-BC37-2BFF651E52D7}"/>
              </a:ext>
            </a:extLst>
          </p:cNvPr>
          <p:cNvSpPr txBox="1"/>
          <p:nvPr/>
        </p:nvSpPr>
        <p:spPr>
          <a:xfrm>
            <a:off x="10755181" y="301841"/>
            <a:ext cx="1099468" cy="369332"/>
          </a:xfrm>
          <a:prstGeom prst="rect">
            <a:avLst/>
          </a:prstGeom>
          <a:noFill/>
        </p:spPr>
        <p:txBody>
          <a:bodyPr wrap="none" rtlCol="0">
            <a:spAutoFit/>
          </a:bodyPr>
          <a:lstStyle/>
          <a:p>
            <a:r>
              <a:rPr lang="en-US" dirty="0"/>
              <a:t>Project ID</a:t>
            </a:r>
          </a:p>
        </p:txBody>
      </p:sp>
      <p:sp>
        <p:nvSpPr>
          <p:cNvPr id="3" name="TextBox 2">
            <a:extLst>
              <a:ext uri="{FF2B5EF4-FFF2-40B4-BE49-F238E27FC236}">
                <a16:creationId xmlns:a16="http://schemas.microsoft.com/office/drawing/2014/main" id="{D6D264EE-F77A-49E9-B7BA-3D31953D9B01}"/>
              </a:ext>
            </a:extLst>
          </p:cNvPr>
          <p:cNvSpPr txBox="1"/>
          <p:nvPr/>
        </p:nvSpPr>
        <p:spPr>
          <a:xfrm>
            <a:off x="4834790" y="3028891"/>
            <a:ext cx="2522422" cy="861774"/>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Project Title</a:t>
            </a:r>
          </a:p>
          <a:p>
            <a:pPr algn="ctr"/>
            <a:r>
              <a:rPr lang="en-US" dirty="0">
                <a:latin typeface="Arial" panose="020B0604020202020204" pitchFamily="34" charset="0"/>
                <a:cs typeface="Arial" panose="020B0604020202020204" pitchFamily="34" charset="0"/>
              </a:rPr>
              <a:t>Finalist Name(s)</a:t>
            </a:r>
          </a:p>
        </p:txBody>
      </p:sp>
      <p:sp>
        <p:nvSpPr>
          <p:cNvPr id="4" name="TextBox 3">
            <a:extLst>
              <a:ext uri="{FF2B5EF4-FFF2-40B4-BE49-F238E27FC236}">
                <a16:creationId xmlns:a16="http://schemas.microsoft.com/office/drawing/2014/main" id="{80636380-1F92-4B7E-AD78-5494ED18E794}"/>
              </a:ext>
            </a:extLst>
          </p:cNvPr>
          <p:cNvSpPr txBox="1"/>
          <p:nvPr/>
        </p:nvSpPr>
        <p:spPr>
          <a:xfrm>
            <a:off x="0" y="6320902"/>
            <a:ext cx="2364750" cy="430887"/>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Optional Project Video URL:</a:t>
            </a:r>
          </a:p>
          <a:p>
            <a:r>
              <a:rPr lang="en-US" sz="1100" dirty="0">
                <a:latin typeface="Arial" panose="020B0604020202020204" pitchFamily="34" charset="0"/>
                <a:cs typeface="Arial" panose="020B0604020202020204" pitchFamily="34" charset="0"/>
              </a:rPr>
              <a:t>Optional Project Demo Video URL:</a:t>
            </a:r>
          </a:p>
        </p:txBody>
      </p:sp>
    </p:spTree>
    <p:extLst>
      <p:ext uri="{BB962C8B-B14F-4D97-AF65-F5344CB8AC3E}">
        <p14:creationId xmlns:p14="http://schemas.microsoft.com/office/powerpoint/2010/main" val="1420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86E97-906A-4ABD-BE80-55B4EAF6F005}"/>
              </a:ext>
            </a:extLst>
          </p:cNvPr>
          <p:cNvSpPr txBox="1"/>
          <p:nvPr/>
        </p:nvSpPr>
        <p:spPr>
          <a:xfrm>
            <a:off x="838200" y="541539"/>
            <a:ext cx="10515600" cy="3077766"/>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INTRODUCTION - What is your research question?</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Explain what is known or has already been done in your research area.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brief review of relevant literature.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this is a continuation project, a brief summary of your prior research is appropriate here. Be sure to distinguish your previous work from this year’s project.</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were you trying to find out?</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description of your purpose, your research question, and/or your hypothesis.</a:t>
            </a:r>
          </a:p>
        </p:txBody>
      </p:sp>
    </p:spTree>
    <p:extLst>
      <p:ext uri="{BB962C8B-B14F-4D97-AF65-F5344CB8AC3E}">
        <p14:creationId xmlns:p14="http://schemas.microsoft.com/office/powerpoint/2010/main" val="1182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83E495-B155-4A00-B2CF-C1EBDF132A6A}"/>
              </a:ext>
            </a:extLst>
          </p:cNvPr>
          <p:cNvSpPr txBox="1"/>
          <p:nvPr/>
        </p:nvSpPr>
        <p:spPr>
          <a:xfrm>
            <a:off x="838200" y="541539"/>
            <a:ext cx="10515600" cy="280076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METHODS - Explain your methodology and procedures for carrying out your project in detail.</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did you do?</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data did you collect and how did you collect that data?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Discuss your control group and the variables you tested.</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DO NOT include a list of materials.</a:t>
            </a:r>
          </a:p>
        </p:txBody>
      </p:sp>
    </p:spTree>
    <p:extLst>
      <p:ext uri="{BB962C8B-B14F-4D97-AF65-F5344CB8AC3E}">
        <p14:creationId xmlns:p14="http://schemas.microsoft.com/office/powerpoint/2010/main" val="16110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A0DAF-5DCA-4B21-AE97-D1DD3F821E72}"/>
              </a:ext>
            </a:extLst>
          </p:cNvPr>
          <p:cNvSpPr txBox="1"/>
          <p:nvPr/>
        </p:nvSpPr>
        <p:spPr>
          <a:xfrm>
            <a:off x="838200" y="541539"/>
            <a:ext cx="10515600" cy="1508105"/>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RESULTS - What were the result(s) of your project?</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tables and figures which illustrate your data.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relevant statistical analysis of the data.</a:t>
            </a:r>
          </a:p>
        </p:txBody>
      </p:sp>
    </p:spTree>
    <p:extLst>
      <p:ext uri="{BB962C8B-B14F-4D97-AF65-F5344CB8AC3E}">
        <p14:creationId xmlns:p14="http://schemas.microsoft.com/office/powerpoint/2010/main" val="235274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B5670F-24F8-46A6-9CAD-3C4E2D4E40E9}"/>
              </a:ext>
            </a:extLst>
          </p:cNvPr>
          <p:cNvSpPr txBox="1"/>
          <p:nvPr/>
        </p:nvSpPr>
        <p:spPr>
          <a:xfrm>
            <a:off x="838200" y="541539"/>
            <a:ext cx="10515600" cy="3231654"/>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DISCUSSION - What is your interpretation of these results?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do these results mean?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Compare your results with theories, published data, commonly held beliefs, and expected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Discuss possible errors.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any questions or problem arise that you were not expecting?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the data vary between repeated observations of similar events?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were results affected by uncontrolled events?</a:t>
            </a:r>
          </a:p>
        </p:txBody>
      </p:sp>
    </p:spTree>
    <p:extLst>
      <p:ext uri="{BB962C8B-B14F-4D97-AF65-F5344CB8AC3E}">
        <p14:creationId xmlns:p14="http://schemas.microsoft.com/office/powerpoint/2010/main" val="241979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5D7A28-3A3F-4C05-B96C-2BEBE83524E6}"/>
              </a:ext>
            </a:extLst>
          </p:cNvPr>
          <p:cNvSpPr txBox="1"/>
          <p:nvPr/>
        </p:nvSpPr>
        <p:spPr>
          <a:xfrm>
            <a:off x="838200" y="541539"/>
            <a:ext cx="10515600" cy="2646878"/>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CONCLUSIONS - What conclusions did you reach?</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do these results mean in the context of the literature review and other work being done in your research area?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do the results address your research question?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Do your results support your hypothesis?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application(s) do you see for your work?</a:t>
            </a:r>
          </a:p>
        </p:txBody>
      </p:sp>
    </p:spTree>
    <p:extLst>
      <p:ext uri="{BB962C8B-B14F-4D97-AF65-F5344CB8AC3E}">
        <p14:creationId xmlns:p14="http://schemas.microsoft.com/office/powerpoint/2010/main" val="171457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9FD5F8-8611-4C16-8164-8059D66F8FBF}"/>
              </a:ext>
            </a:extLst>
          </p:cNvPr>
          <p:cNvSpPr txBox="1"/>
          <p:nvPr/>
        </p:nvSpPr>
        <p:spPr>
          <a:xfrm>
            <a:off x="838200" y="541539"/>
            <a:ext cx="10515600" cy="292387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This section should not exceed one page.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Limit your list to the most important references.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List the references/documentation used which were not of your own work (i.e. books, journal articles, etc.).</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Hyperlinks to original source material are the only permissible hyperlinks allowed within the presentation.</a:t>
            </a:r>
          </a:p>
        </p:txBody>
      </p:sp>
    </p:spTree>
    <p:extLst>
      <p:ext uri="{BB962C8B-B14F-4D97-AF65-F5344CB8AC3E}">
        <p14:creationId xmlns:p14="http://schemas.microsoft.com/office/powerpoint/2010/main" val="44590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795</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Butler,Courtney</dc:creator>
  <cp:lastModifiedBy>Butler,Courtney</cp:lastModifiedBy>
  <cp:revision>8</cp:revision>
  <dcterms:created xsi:type="dcterms:W3CDTF">2020-11-05T18:31:47Z</dcterms:created>
  <dcterms:modified xsi:type="dcterms:W3CDTF">2020-12-29T19:18:31Z</dcterms:modified>
</cp:coreProperties>
</file>